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3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152" autoAdjust="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8332D-773A-F14F-9079-A4960A2DAAF0}" type="datetimeFigureOut">
              <a:rPr lang="en-US" smtClean="0"/>
              <a:t>10/3/11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5D5AF-B8B7-4942-99DD-2ED6A554E8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AE7A47CF-4177-DE4C-8E7F-0F1DBC776DC0}" type="datetimeFigureOut">
              <a:rPr lang="en-US" smtClean="0"/>
              <a:pPr/>
              <a:t>10/3/11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Test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2828"/>
            <a:ext cx="8229600" cy="5815172"/>
          </a:xfrm>
        </p:spPr>
        <p:txBody>
          <a:bodyPr>
            <a:normAutofit/>
          </a:bodyPr>
          <a:lstStyle/>
          <a:p>
            <a:r>
              <a:rPr lang="en-US" dirty="0" smtClean="0"/>
              <a:t>Should businesses know </a:t>
            </a:r>
            <a:r>
              <a:rPr lang="en-US" dirty="0" smtClean="0"/>
              <a:t>their customers to be </a:t>
            </a:r>
            <a:r>
              <a:rPr lang="en-US" dirty="0" smtClean="0"/>
              <a:t>successful?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When should secondary research be conducted?</a:t>
            </a:r>
          </a:p>
          <a:p>
            <a:r>
              <a:rPr lang="en-US" dirty="0" smtClean="0"/>
              <a:t>Which type of research is original research done for a specific market situation?</a:t>
            </a:r>
          </a:p>
          <a:p>
            <a:r>
              <a:rPr lang="en-US" dirty="0" smtClean="0"/>
              <a:t>Explain data mining.</a:t>
            </a:r>
          </a:p>
          <a:p>
            <a:r>
              <a:rPr lang="en-US" dirty="0" smtClean="0"/>
              <a:t>Which research type allows for inferences to be made?</a:t>
            </a:r>
          </a:p>
          <a:p>
            <a:r>
              <a:rPr lang="en-US" dirty="0" smtClean="0"/>
              <a:t>What</a:t>
            </a:r>
            <a:r>
              <a:rPr lang="en-US" dirty="0" smtClean="0"/>
              <a:t> are </a:t>
            </a:r>
            <a:r>
              <a:rPr lang="en-US" dirty="0" smtClean="0"/>
              <a:t>three examples of direct marketing?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75773" y="119498"/>
            <a:ext cx="60404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TEAM 1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1987"/>
            <a:ext cx="8229600" cy="5556013"/>
          </a:xfrm>
        </p:spPr>
        <p:txBody>
          <a:bodyPr>
            <a:normAutofit/>
          </a:bodyPr>
          <a:lstStyle/>
          <a:p>
            <a:r>
              <a:rPr lang="en-US" dirty="0" smtClean="0"/>
              <a:t>What are the steps in the research process?</a:t>
            </a:r>
          </a:p>
          <a:p>
            <a:r>
              <a:rPr lang="en-US" dirty="0" smtClean="0"/>
              <a:t>Explain: product development, pricing, distribution.</a:t>
            </a:r>
          </a:p>
          <a:p>
            <a:r>
              <a:rPr lang="en-US" dirty="0" smtClean="0"/>
              <a:t>Where would internal research come from?</a:t>
            </a:r>
          </a:p>
          <a:p>
            <a:r>
              <a:rPr lang="en-US" dirty="0" smtClean="0"/>
              <a:t>What are the research methods used in primary research?</a:t>
            </a:r>
          </a:p>
          <a:p>
            <a:r>
              <a:rPr lang="en-US" dirty="0" smtClean="0"/>
              <a:t>What is a disadvantage of mail questionnaires?</a:t>
            </a:r>
          </a:p>
          <a:p>
            <a:r>
              <a:rPr lang="en-US" dirty="0" smtClean="0"/>
              <a:t>What are the indirect channels of distribution?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44795" y="0"/>
            <a:ext cx="72795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Team 2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Define:</a:t>
            </a:r>
          </a:p>
          <a:p>
            <a:pPr lvl="1"/>
            <a:r>
              <a:rPr lang="en-US" dirty="0" smtClean="0"/>
              <a:t>Census: </a:t>
            </a:r>
          </a:p>
          <a:p>
            <a:pPr lvl="1"/>
            <a:r>
              <a:rPr lang="en-US" dirty="0" smtClean="0"/>
              <a:t>Channel of distribution</a:t>
            </a:r>
          </a:p>
          <a:p>
            <a:pPr lvl="1"/>
            <a:r>
              <a:rPr lang="en-US" dirty="0" smtClean="0"/>
              <a:t>Market research</a:t>
            </a:r>
          </a:p>
          <a:p>
            <a:pPr lvl="1"/>
            <a:r>
              <a:rPr lang="en-US" dirty="0" smtClean="0"/>
              <a:t>Infomercial</a:t>
            </a:r>
          </a:p>
          <a:p>
            <a:pPr lvl="1"/>
            <a:r>
              <a:rPr lang="en-US" dirty="0" smtClean="0"/>
              <a:t>Primary research</a:t>
            </a:r>
          </a:p>
          <a:p>
            <a:pPr lvl="1"/>
            <a:r>
              <a:rPr lang="en-US" dirty="0" smtClean="0"/>
              <a:t>Direct channel</a:t>
            </a:r>
          </a:p>
          <a:p>
            <a:pPr lvl="1"/>
            <a:r>
              <a:rPr lang="en-US" dirty="0" smtClean="0"/>
              <a:t>Observation method</a:t>
            </a:r>
          </a:p>
          <a:p>
            <a:pPr lvl="1"/>
            <a:r>
              <a:rPr lang="en-US" dirty="0" smtClean="0"/>
              <a:t>Secondary research</a:t>
            </a:r>
          </a:p>
          <a:p>
            <a:pPr lvl="1"/>
            <a:r>
              <a:rPr lang="en-US" dirty="0" smtClean="0"/>
              <a:t>Sample</a:t>
            </a:r>
          </a:p>
          <a:p>
            <a:pPr lvl="1"/>
            <a:r>
              <a:rPr lang="en-US" dirty="0" smtClean="0"/>
              <a:t>Indirect channel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85875"/>
            <a:ext cx="822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ENTIRE CLASS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Purpose, steps &amp; reasons for market research process.</a:t>
            </a:r>
          </a:p>
          <a:p>
            <a:pPr lvl="1"/>
            <a:r>
              <a:rPr lang="en-US" dirty="0" smtClean="0"/>
              <a:t>Including specific examples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Purpose of target market.</a:t>
            </a:r>
          </a:p>
          <a:p>
            <a:pPr lvl="1"/>
            <a:r>
              <a:rPr lang="en-US" dirty="0" smtClean="0"/>
              <a:t>4 ways to segment a market</a:t>
            </a:r>
          </a:p>
          <a:p>
            <a:pPr lvl="2"/>
            <a:r>
              <a:rPr lang="en-US" dirty="0" smtClean="0"/>
              <a:t>With examples</a:t>
            </a:r>
          </a:p>
          <a:p>
            <a:pPr lvl="1"/>
            <a:r>
              <a:rPr lang="en-US" dirty="0" smtClean="0"/>
              <a:t>How do businesses use this concept?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 </a:t>
            </a:r>
            <a:r>
              <a:rPr lang="en-US" dirty="0" smtClean="0">
                <a:solidFill>
                  <a:srgbClr val="FF0000"/>
                </a:solidFill>
              </a:rPr>
              <a:t>Yes, because they need to know who their target market/audience is. Demographics need to be taken into consideration as well.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2. Secondary research should be conducted before primary research because secondary research may answer the research question already.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3. Primary research is done for a specific market and situation.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4. Data mining is collecting data and looking for relationships.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5. Qualitative research is reported in paragraph form. You can’t make conclusions, just draw inferences based on facts.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6. Email, telemarketer phone calls, direct mail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1. Identify problem, secondary research, primary research, collect data, analyze.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2. Product development- decide what you are selling. Pricing- reasonable price based on research. Distribution- Direct/Indirect channels of distribution.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3. The research comes from the building/company/school the researchers are using.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4. Experiment, observation, survey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5. People throw out “junk” mail.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6. The indirect channels of distribution are: manufacturers, wholesalers, retailers, agents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2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Census: A study conducted to determine research planning. Everyone is counted.</a:t>
            </a:r>
          </a:p>
          <a:p>
            <a:r>
              <a:rPr lang="en-US" dirty="0" smtClean="0"/>
              <a:t>Channel of distribution- the path the product takes from the producer to the consumer</a:t>
            </a:r>
          </a:p>
          <a:p>
            <a:r>
              <a:rPr lang="en-US" dirty="0" smtClean="0"/>
              <a:t>Market research: The process of systematically collecting, analyzing &amp; reporting data.</a:t>
            </a:r>
          </a:p>
          <a:p>
            <a:r>
              <a:rPr lang="en-US" dirty="0" smtClean="0"/>
              <a:t>Infomercial- TV program that promotes a product and informs in a supposedly objective way. </a:t>
            </a:r>
          </a:p>
          <a:p>
            <a:r>
              <a:rPr lang="en-US" dirty="0" smtClean="0"/>
              <a:t>Direct channel – path taken without any intermediaries between the producer and consumer.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114</TotalTime>
  <Words>443</Words>
  <Application>Microsoft Macintosh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Chapter 6</vt:lpstr>
      <vt:lpstr>Slide 2</vt:lpstr>
      <vt:lpstr>Slide 3</vt:lpstr>
      <vt:lpstr>Slide 4</vt:lpstr>
      <vt:lpstr>Short Answer</vt:lpstr>
      <vt:lpstr>Slide 6</vt:lpstr>
      <vt:lpstr>Team 2</vt:lpstr>
      <vt:lpstr>Vocabulary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cysd</dc:creator>
  <cp:lastModifiedBy>cysd</cp:lastModifiedBy>
  <cp:revision>4</cp:revision>
  <cp:lastPrinted>2011-10-03T12:03:52Z</cp:lastPrinted>
  <dcterms:created xsi:type="dcterms:W3CDTF">2011-10-03T11:38:28Z</dcterms:created>
  <dcterms:modified xsi:type="dcterms:W3CDTF">2011-10-03T13:11:14Z</dcterms:modified>
</cp:coreProperties>
</file>